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theme/theme3.xml" ContentType="application/vnd.openxmlformats-officedocument.theme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4.xml" ContentType="application/vnd.openxmlformats-officedocument.theme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5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6" r:id="rId1"/>
    <p:sldMasterId id="2147483828" r:id="rId2"/>
    <p:sldMasterId id="2147483839" r:id="rId3"/>
    <p:sldMasterId id="2147483850" r:id="rId4"/>
    <p:sldMasterId id="2147483861" r:id="rId5"/>
    <p:sldMasterId id="2147483872" r:id="rId6"/>
  </p:sldMasterIdLst>
  <p:notesMasterIdLst>
    <p:notesMasterId r:id="rId16"/>
  </p:notesMasterIdLst>
  <p:sldIdLst>
    <p:sldId id="257" r:id="rId7"/>
    <p:sldId id="265" r:id="rId8"/>
    <p:sldId id="258" r:id="rId9"/>
    <p:sldId id="259" r:id="rId10"/>
    <p:sldId id="261" r:id="rId11"/>
    <p:sldId id="260" r:id="rId12"/>
    <p:sldId id="266" r:id="rId13"/>
    <p:sldId id="263" r:id="rId14"/>
    <p:sldId id="264" r:id="rId1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2855"/>
    <a:srgbClr val="968C83"/>
    <a:srgbClr val="F0B3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207" autoAdjust="0"/>
    <p:restoredTop sz="94674" autoAdjust="0"/>
  </p:normalViewPr>
  <p:slideViewPr>
    <p:cSldViewPr snapToObjects="1">
      <p:cViewPr>
        <p:scale>
          <a:sx n="150" d="100"/>
          <a:sy n="150" d="100"/>
        </p:scale>
        <p:origin x="1664" y="40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3.xml"/><Relationship Id="rId20" Type="http://schemas.openxmlformats.org/officeDocument/2006/relationships/tableStyles" Target="tableStyles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2737E2-46FD-3742-BC67-55F5354BD562}" type="datetimeFigureOut">
              <a:rPr lang="en-US" smtClean="0"/>
              <a:t>5/17/17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CD1FDB-CE02-974B-9AB1-974DAEB1C6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529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CD1FDB-CE02-974B-9AB1-974DAEB1C60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365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07F4F-E6DD-D941-9FF1-A0043EBAB9BB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5FC94-65B6-1C40-902D-FA9C66183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416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07F4F-E6DD-D941-9FF1-A0043EBAB9BB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5FC94-65B6-1C40-902D-FA9C66183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583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07F4F-E6DD-D941-9FF1-A0043EBAB9BB}" type="datetimeFigureOut">
              <a:rPr lang="en-US" smtClean="0"/>
              <a:t>5/17/17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5FC94-65B6-1C40-902D-FA9C66183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8217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61635-D16E-5A43-A756-3276F049CB1A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C0632-D583-274F-9BC2-D7E661A68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84630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61635-D16E-5A43-A756-3276F049CB1A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C0632-D583-274F-9BC2-D7E661A68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757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61635-D16E-5A43-A756-3276F049CB1A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C0632-D583-274F-9BC2-D7E661A68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9082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61635-D16E-5A43-A756-3276F049CB1A}" type="datetimeFigureOut">
              <a:rPr lang="en-US" smtClean="0"/>
              <a:t>5/17/17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C0632-D583-274F-9BC2-D7E661A68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062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61635-D16E-5A43-A756-3276F049CB1A}" type="datetimeFigureOut">
              <a:rPr lang="en-US" smtClean="0"/>
              <a:t>5/17/17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C0632-D583-274F-9BC2-D7E661A68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2383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61635-D16E-5A43-A756-3276F049CB1A}" type="datetimeFigureOut">
              <a:rPr lang="en-US" smtClean="0"/>
              <a:t>5/17/17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C0632-D583-274F-9BC2-D7E661A68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0020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61635-D16E-5A43-A756-3276F049CB1A}" type="datetimeFigureOut">
              <a:rPr lang="en-US" smtClean="0"/>
              <a:t>5/17/17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C0632-D583-274F-9BC2-D7E661A68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95902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61635-D16E-5A43-A756-3276F049CB1A}" type="datetimeFigureOut">
              <a:rPr lang="en-US" smtClean="0"/>
              <a:t>5/17/17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C0632-D583-274F-9BC2-D7E661A68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380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07F4F-E6DD-D941-9FF1-A0043EBAB9BB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5FC94-65B6-1C40-902D-FA9C66183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26011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61635-D16E-5A43-A756-3276F049CB1A}" type="datetimeFigureOut">
              <a:rPr lang="en-US" smtClean="0"/>
              <a:t>5/17/17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C0632-D583-274F-9BC2-D7E661A68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9888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C61635-D16E-5A43-A756-3276F049CB1A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CC0632-D583-274F-9BC2-D7E661A68A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9253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93B38-BF4D-0B4B-BD4F-EA2F045519FF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AF96F-31F7-704E-9229-E97C2A289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3260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93B38-BF4D-0B4B-BD4F-EA2F045519FF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AF96F-31F7-704E-9229-E97C2A289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4599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93B38-BF4D-0B4B-BD4F-EA2F045519FF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AF96F-31F7-704E-9229-E97C2A289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75603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93B38-BF4D-0B4B-BD4F-EA2F045519FF}" type="datetimeFigureOut">
              <a:rPr lang="en-US" smtClean="0"/>
              <a:t>5/17/17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AF96F-31F7-704E-9229-E97C2A289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52347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93B38-BF4D-0B4B-BD4F-EA2F045519FF}" type="datetimeFigureOut">
              <a:rPr lang="en-US" smtClean="0"/>
              <a:t>5/17/17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AF96F-31F7-704E-9229-E97C2A289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5522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93B38-BF4D-0B4B-BD4F-EA2F045519FF}" type="datetimeFigureOut">
              <a:rPr lang="en-US" smtClean="0"/>
              <a:t>5/17/17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AF96F-31F7-704E-9229-E97C2A289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30916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93B38-BF4D-0B4B-BD4F-EA2F045519FF}" type="datetimeFigureOut">
              <a:rPr lang="en-US" smtClean="0"/>
              <a:t>5/17/17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AF96F-31F7-704E-9229-E97C2A289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07984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93B38-BF4D-0B4B-BD4F-EA2F045519FF}" type="datetimeFigureOut">
              <a:rPr lang="en-US" smtClean="0"/>
              <a:t>5/17/17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AF96F-31F7-704E-9229-E97C2A289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242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07F4F-E6DD-D941-9FF1-A0043EBAB9BB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5FC94-65B6-1C40-902D-FA9C66183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70013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93B38-BF4D-0B4B-BD4F-EA2F045519FF}" type="datetimeFigureOut">
              <a:rPr lang="en-US" smtClean="0"/>
              <a:t>5/17/17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AF96F-31F7-704E-9229-E97C2A289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64750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F93B38-BF4D-0B4B-BD4F-EA2F045519FF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2AF96F-31F7-704E-9229-E97C2A289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91575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1898A-1B05-394D-89D3-86E759EA86CC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8FA91-71BE-9740-A131-BBCB6F67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9486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1898A-1B05-394D-89D3-86E759EA86CC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8FA91-71BE-9740-A131-BBCB6F67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37692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1898A-1B05-394D-89D3-86E759EA86CC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8FA91-71BE-9740-A131-BBCB6F67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76332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1898A-1B05-394D-89D3-86E759EA86CC}" type="datetimeFigureOut">
              <a:rPr lang="en-US" smtClean="0"/>
              <a:t>5/17/17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8FA91-71BE-9740-A131-BBCB6F67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28249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1898A-1B05-394D-89D3-86E759EA86CC}" type="datetimeFigureOut">
              <a:rPr lang="en-US" smtClean="0"/>
              <a:t>5/17/17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8FA91-71BE-9740-A131-BBCB6F67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73464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1898A-1B05-394D-89D3-86E759EA86CC}" type="datetimeFigureOut">
              <a:rPr lang="en-US" smtClean="0"/>
              <a:t>5/17/17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8FA91-71BE-9740-A131-BBCB6F67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54003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1898A-1B05-394D-89D3-86E759EA86CC}" type="datetimeFigureOut">
              <a:rPr lang="en-US" smtClean="0"/>
              <a:t>5/17/17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8FA91-71BE-9740-A131-BBCB6F67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5971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1898A-1B05-394D-89D3-86E759EA86CC}" type="datetimeFigureOut">
              <a:rPr lang="en-US" smtClean="0"/>
              <a:t>5/17/17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8FA91-71BE-9740-A131-BBCB6F67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970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07F4F-E6DD-D941-9FF1-A0043EBAB9BB}" type="datetimeFigureOut">
              <a:rPr lang="en-US" smtClean="0"/>
              <a:t>5/17/17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5FC94-65B6-1C40-902D-FA9C66183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77838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1898A-1B05-394D-89D3-86E759EA86CC}" type="datetimeFigureOut">
              <a:rPr lang="en-US" smtClean="0"/>
              <a:t>5/17/17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8FA91-71BE-9740-A131-BBCB6F67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736321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1898A-1B05-394D-89D3-86E759EA86CC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28FA91-71BE-9740-A131-BBCB6F67BF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58635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D4706-5A70-0A4F-9AAC-2E3D6C629087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56155-23BA-524B-B4E7-BC730A380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563825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D4706-5A70-0A4F-9AAC-2E3D6C629087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56155-23BA-524B-B4E7-BC730A380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09906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D4706-5A70-0A4F-9AAC-2E3D6C629087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56155-23BA-524B-B4E7-BC730A380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9477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D4706-5A70-0A4F-9AAC-2E3D6C629087}" type="datetimeFigureOut">
              <a:rPr lang="en-US" smtClean="0"/>
              <a:t>5/17/17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56155-23BA-524B-B4E7-BC730A380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5131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D4706-5A70-0A4F-9AAC-2E3D6C629087}" type="datetimeFigureOut">
              <a:rPr lang="en-US" smtClean="0"/>
              <a:t>5/17/17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56155-23BA-524B-B4E7-BC730A380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12623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D4706-5A70-0A4F-9AAC-2E3D6C629087}" type="datetimeFigureOut">
              <a:rPr lang="en-US" smtClean="0"/>
              <a:t>5/17/17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56155-23BA-524B-B4E7-BC730A380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43240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D4706-5A70-0A4F-9AAC-2E3D6C629087}" type="datetimeFigureOut">
              <a:rPr lang="en-US" smtClean="0"/>
              <a:t>5/17/17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56155-23BA-524B-B4E7-BC730A380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20111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D4706-5A70-0A4F-9AAC-2E3D6C629087}" type="datetimeFigureOut">
              <a:rPr lang="en-US" smtClean="0"/>
              <a:t>5/17/17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56155-23BA-524B-B4E7-BC730A380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1388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07F4F-E6DD-D941-9FF1-A0043EBAB9BB}" type="datetimeFigureOut">
              <a:rPr lang="en-US" smtClean="0"/>
              <a:t>5/17/17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5FC94-65B6-1C40-902D-FA9C66183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11965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D4706-5A70-0A4F-9AAC-2E3D6C629087}" type="datetimeFigureOut">
              <a:rPr lang="en-US" smtClean="0"/>
              <a:t>5/17/17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56155-23BA-524B-B4E7-BC730A380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20071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BD4706-5A70-0A4F-9AAC-2E3D6C629087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556155-23BA-524B-B4E7-BC730A3804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035774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03B2E-0BC4-CF41-B3C9-22A26C545C72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B19A-53D5-8A4F-8F30-E06BEE6850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99009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03B2E-0BC4-CF41-B3C9-22A26C545C72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B19A-53D5-8A4F-8F30-E06BEE6850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58707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03B2E-0BC4-CF41-B3C9-22A26C545C72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B19A-53D5-8A4F-8F30-E06BEE6850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31991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03B2E-0BC4-CF41-B3C9-22A26C545C72}" type="datetimeFigureOut">
              <a:rPr lang="en-US" smtClean="0"/>
              <a:t>5/17/17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B19A-53D5-8A4F-8F30-E06BEE6850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4603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03B2E-0BC4-CF41-B3C9-22A26C545C72}" type="datetimeFigureOut">
              <a:rPr lang="en-US" smtClean="0"/>
              <a:t>5/17/17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B19A-53D5-8A4F-8F30-E06BEE6850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90145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03B2E-0BC4-CF41-B3C9-22A26C545C72}" type="datetimeFigureOut">
              <a:rPr lang="en-US" smtClean="0"/>
              <a:t>5/17/17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B19A-53D5-8A4F-8F30-E06BEE6850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43416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03B2E-0BC4-CF41-B3C9-22A26C545C72}" type="datetimeFigureOut">
              <a:rPr lang="en-US" smtClean="0"/>
              <a:t>5/17/17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B19A-53D5-8A4F-8F30-E06BEE6850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6334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03B2E-0BC4-CF41-B3C9-22A26C545C72}" type="datetimeFigureOut">
              <a:rPr lang="en-US" smtClean="0"/>
              <a:t>5/17/17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B19A-53D5-8A4F-8F30-E06BEE6850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892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07F4F-E6DD-D941-9FF1-A0043EBAB9BB}" type="datetimeFigureOut">
              <a:rPr lang="en-US" smtClean="0"/>
              <a:t>5/17/17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5FC94-65B6-1C40-902D-FA9C66183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193341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03B2E-0BC4-CF41-B3C9-22A26C545C72}" type="datetimeFigureOut">
              <a:rPr lang="en-US" smtClean="0"/>
              <a:t>5/17/17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B19A-53D5-8A4F-8F30-E06BEE6850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490182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B03B2E-0BC4-CF41-B3C9-22A26C545C72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CB19A-53D5-8A4F-8F30-E06BEE68500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131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07F4F-E6DD-D941-9FF1-A0043EBAB9BB}" type="datetimeFigureOut">
              <a:rPr lang="en-US" smtClean="0"/>
              <a:t>5/17/17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5FC94-65B6-1C40-902D-FA9C66183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961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07F4F-E6DD-D941-9FF1-A0043EBAB9BB}" type="datetimeFigureOut">
              <a:rPr lang="en-US" smtClean="0"/>
              <a:t>5/17/17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5FC94-65B6-1C40-902D-FA9C66183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5203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07F4F-E6DD-D941-9FF1-A0043EBAB9BB}" type="datetimeFigureOut">
              <a:rPr lang="en-US" smtClean="0"/>
              <a:t>5/17/17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5FC94-65B6-1C40-902D-FA9C661832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93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4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theme" Target="../theme/theme2.xml"/><Relationship Id="rId12" Type="http://schemas.openxmlformats.org/officeDocument/2006/relationships/image" Target="../media/image3.jpg"/><Relationship Id="rId13" Type="http://schemas.openxmlformats.org/officeDocument/2006/relationships/image" Target="../media/image4.jp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theme" Target="../theme/theme3.xml"/><Relationship Id="rId12" Type="http://schemas.openxmlformats.org/officeDocument/2006/relationships/image" Target="../media/image5.jpg"/><Relationship Id="rId13" Type="http://schemas.openxmlformats.org/officeDocument/2006/relationships/image" Target="../media/image6.jpg"/><Relationship Id="rId1" Type="http://schemas.openxmlformats.org/officeDocument/2006/relationships/slideLayout" Target="../slideLayouts/slideLayout22.xml"/><Relationship Id="rId2" Type="http://schemas.openxmlformats.org/officeDocument/2006/relationships/slideLayout" Target="../slideLayouts/slideLayout23.xml"/><Relationship Id="rId3" Type="http://schemas.openxmlformats.org/officeDocument/2006/relationships/slideLayout" Target="../slideLayouts/slideLayout24.xml"/><Relationship Id="rId4" Type="http://schemas.openxmlformats.org/officeDocument/2006/relationships/slideLayout" Target="../slideLayouts/slideLayout25.xml"/><Relationship Id="rId5" Type="http://schemas.openxmlformats.org/officeDocument/2006/relationships/slideLayout" Target="../slideLayouts/slideLayout26.xml"/><Relationship Id="rId6" Type="http://schemas.openxmlformats.org/officeDocument/2006/relationships/slideLayout" Target="../slideLayouts/slideLayout27.xml"/><Relationship Id="rId7" Type="http://schemas.openxmlformats.org/officeDocument/2006/relationships/slideLayout" Target="../slideLayouts/slideLayout28.xml"/><Relationship Id="rId8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theme" Target="../theme/theme4.xml"/><Relationship Id="rId12" Type="http://schemas.openxmlformats.org/officeDocument/2006/relationships/image" Target="../media/image7.jpg"/><Relationship Id="rId13" Type="http://schemas.openxmlformats.org/officeDocument/2006/relationships/image" Target="../media/image8.jpg"/><Relationship Id="rId1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3.xml"/><Relationship Id="rId3" Type="http://schemas.openxmlformats.org/officeDocument/2006/relationships/slideLayout" Target="../slideLayouts/slideLayout34.xml"/><Relationship Id="rId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36.xml"/><Relationship Id="rId6" Type="http://schemas.openxmlformats.org/officeDocument/2006/relationships/slideLayout" Target="../slideLayouts/slideLayout37.xml"/><Relationship Id="rId7" Type="http://schemas.openxmlformats.org/officeDocument/2006/relationships/slideLayout" Target="../slideLayouts/slideLayout38.xml"/><Relationship Id="rId8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1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theme" Target="../theme/theme5.xml"/><Relationship Id="rId12" Type="http://schemas.openxmlformats.org/officeDocument/2006/relationships/image" Target="../media/image9.jpg"/><Relationship Id="rId13" Type="http://schemas.openxmlformats.org/officeDocument/2006/relationships/image" Target="../media/image10.jpg"/><Relationship Id="rId1" Type="http://schemas.openxmlformats.org/officeDocument/2006/relationships/slideLayout" Target="../slideLayouts/slideLayout42.xml"/><Relationship Id="rId2" Type="http://schemas.openxmlformats.org/officeDocument/2006/relationships/slideLayout" Target="../slideLayouts/slideLayout43.xml"/><Relationship Id="rId3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5.xml"/><Relationship Id="rId5" Type="http://schemas.openxmlformats.org/officeDocument/2006/relationships/slideLayout" Target="../slideLayouts/slideLayout46.xml"/><Relationship Id="rId6" Type="http://schemas.openxmlformats.org/officeDocument/2006/relationships/slideLayout" Target="../slideLayouts/slideLayout47.xml"/><Relationship Id="rId7" Type="http://schemas.openxmlformats.org/officeDocument/2006/relationships/slideLayout" Target="../slideLayouts/slideLayout48.xml"/><Relationship Id="rId8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0.xml"/><Relationship Id="rId10" Type="http://schemas.openxmlformats.org/officeDocument/2006/relationships/slideLayout" Target="../slideLayouts/slideLayout51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theme" Target="../theme/theme6.xml"/><Relationship Id="rId12" Type="http://schemas.openxmlformats.org/officeDocument/2006/relationships/image" Target="../media/image11.jpg"/><Relationship Id="rId13" Type="http://schemas.openxmlformats.org/officeDocument/2006/relationships/image" Target="../media/image12.jpg"/><Relationship Id="rId1" Type="http://schemas.openxmlformats.org/officeDocument/2006/relationships/slideLayout" Target="../slideLayouts/slideLayout52.xml"/><Relationship Id="rId2" Type="http://schemas.openxmlformats.org/officeDocument/2006/relationships/slideLayout" Target="../slideLayouts/slideLayout53.xml"/><Relationship Id="rId3" Type="http://schemas.openxmlformats.org/officeDocument/2006/relationships/slideLayout" Target="../slideLayouts/slideLayout54.xml"/><Relationship Id="rId4" Type="http://schemas.openxmlformats.org/officeDocument/2006/relationships/slideLayout" Target="../slideLayouts/slideLayout55.xml"/><Relationship Id="rId5" Type="http://schemas.openxmlformats.org/officeDocument/2006/relationships/slideLayout" Target="../slideLayouts/slideLayout56.xml"/><Relationship Id="rId6" Type="http://schemas.openxmlformats.org/officeDocument/2006/relationships/slideLayout" Target="../slideLayouts/slideLayout57.xml"/><Relationship Id="rId7" Type="http://schemas.openxmlformats.org/officeDocument/2006/relationships/slideLayout" Target="../slideLayouts/slideLayout58.xml"/><Relationship Id="rId8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E07F4F-E6DD-D941-9FF1-A0043EBAB9BB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5FC94-65B6-1C40-902D-FA9C661832B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024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C61635-D16E-5A43-A756-3276F049CB1A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CC0632-D583-274F-9BC2-D7E661A68A4D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741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34" r:id="rId6"/>
    <p:sldLayoutId id="2147483835" r:id="rId7"/>
    <p:sldLayoutId id="2147483836" r:id="rId8"/>
    <p:sldLayoutId id="2147483837" r:id="rId9"/>
    <p:sldLayoutId id="214748383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F93B38-BF4D-0B4B-BD4F-EA2F045519FF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AF96F-31F7-704E-9229-E97C2A28978E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175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0" r:id="rId1"/>
    <p:sldLayoutId id="2147483841" r:id="rId2"/>
    <p:sldLayoutId id="2147483842" r:id="rId3"/>
    <p:sldLayoutId id="2147483843" r:id="rId4"/>
    <p:sldLayoutId id="2147483844" r:id="rId5"/>
    <p:sldLayoutId id="2147483845" r:id="rId6"/>
    <p:sldLayoutId id="2147483846" r:id="rId7"/>
    <p:sldLayoutId id="2147483847" r:id="rId8"/>
    <p:sldLayoutId id="2147483848" r:id="rId9"/>
    <p:sldLayoutId id="2147483849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E1898A-1B05-394D-89D3-86E759EA86CC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8FA91-71BE-9740-A131-BBCB6F67BFB6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908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BD4706-5A70-0A4F-9AAC-2E3D6C629087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556155-23BA-524B-B4E7-BC730A38045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321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2" r:id="rId1"/>
    <p:sldLayoutId id="2147483863" r:id="rId2"/>
    <p:sldLayoutId id="2147483864" r:id="rId3"/>
    <p:sldLayoutId id="2147483865" r:id="rId4"/>
    <p:sldLayoutId id="2147483866" r:id="rId5"/>
    <p:sldLayoutId id="2147483867" r:id="rId6"/>
    <p:sldLayoutId id="2147483868" r:id="rId7"/>
    <p:sldLayoutId id="2147483869" r:id="rId8"/>
    <p:sldLayoutId id="2147483870" r:id="rId9"/>
    <p:sldLayoutId id="2147483871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B03B2E-0BC4-CF41-B3C9-22A26C545C72}" type="datetimeFigureOut">
              <a:rPr lang="en-US" smtClean="0"/>
              <a:t>5/17/17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CB19A-53D5-8A4F-8F30-E06BEE68500A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495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3" r:id="rId1"/>
    <p:sldLayoutId id="2147483874" r:id="rId2"/>
    <p:sldLayoutId id="2147483875" r:id="rId3"/>
    <p:sldLayoutId id="2147483876" r:id="rId4"/>
    <p:sldLayoutId id="2147483877" r:id="rId5"/>
    <p:sldLayoutId id="2147483878" r:id="rId6"/>
    <p:sldLayoutId id="2147483879" r:id="rId7"/>
    <p:sldLayoutId id="2147483880" r:id="rId8"/>
    <p:sldLayoutId id="2147483881" r:id="rId9"/>
    <p:sldLayoutId id="2147483882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image" Target="../media/image13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Relationship Id="rId2" Type="http://schemas.openxmlformats.org/officeDocument/2006/relationships/image" Target="../media/image1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JPG"/><Relationship Id="rId3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Relationship Id="rId2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14400" y="1962150"/>
            <a:ext cx="8229600" cy="857250"/>
          </a:xfrm>
        </p:spPr>
        <p:txBody>
          <a:bodyPr>
            <a:noAutofit/>
          </a:bodyPr>
          <a:lstStyle/>
          <a:p>
            <a:pPr algn="l">
              <a:spcBef>
                <a:spcPts val="0"/>
              </a:spcBef>
            </a:pPr>
            <a:r>
              <a:rPr lang="en-US" sz="40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PLEASE USE THIS TEMPLATE  TO CREATE PRESENTATIONS USING THE </a:t>
            </a:r>
            <a:r>
              <a:rPr lang="en-US" sz="4000" b="1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WVU BRAND</a:t>
            </a:r>
            <a:r>
              <a:rPr lang="en-US" sz="40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.</a:t>
            </a:r>
            <a:r>
              <a:rPr lang="en-US" sz="4000" b="1" dirty="0" smtClean="0">
                <a:solidFill>
                  <a:schemeClr val="bg1"/>
                </a:solidFill>
                <a:latin typeface="Arial Black" charset="0"/>
                <a:ea typeface="Arial Black" charset="0"/>
                <a:cs typeface="Arial Black" charset="0"/>
              </a:rPr>
              <a:t> </a:t>
            </a:r>
            <a:endParaRPr lang="en-US" sz="4000" b="1" dirty="0">
              <a:solidFill>
                <a:schemeClr val="bg1"/>
              </a:solidFill>
              <a:latin typeface="Arial Black" charset="0"/>
              <a:ea typeface="Arial Black" charset="0"/>
              <a:cs typeface="Arial Black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14400" y="419100"/>
            <a:ext cx="8229600" cy="85725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F0B31C"/>
                </a:solidFill>
                <a:latin typeface="Arial" charset="0"/>
                <a:ea typeface="Arial" charset="0"/>
                <a:cs typeface="Arial" charset="0"/>
              </a:rPr>
              <a:t>SPECS</a:t>
            </a:r>
            <a:endParaRPr lang="en-US" sz="4000" b="1" dirty="0">
              <a:solidFill>
                <a:srgbClr val="F0B31C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4294967295"/>
          </p:nvPr>
        </p:nvSpPr>
        <p:spPr>
          <a:xfrm>
            <a:off x="990600" y="1428750"/>
            <a:ext cx="7924800" cy="2830512"/>
          </a:xfrm>
          <a:ln>
            <a:solidFill>
              <a:srgbClr val="002855"/>
            </a:solidFill>
          </a:ln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Font typeface="Arial" charset="0"/>
              <a:buChar char="•"/>
            </a:pPr>
            <a:r>
              <a:rPr lang="en-US" sz="1800" dirty="0" smtClean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rPr>
              <a:t>PowerPoint includes: background images, and themes for 1</a:t>
            </a:r>
            <a:r>
              <a:rPr lang="en-US" sz="1800" spc="300" dirty="0" smtClean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rPr>
              <a:t>6x9</a:t>
            </a:r>
            <a:r>
              <a:rPr lang="en-US" sz="1800" dirty="0" smtClean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rPr>
              <a:t> format</a:t>
            </a:r>
          </a:p>
          <a:p>
            <a:pPr>
              <a:spcBef>
                <a:spcPts val="0"/>
              </a:spcBef>
              <a:spcAft>
                <a:spcPts val="1800"/>
              </a:spcAft>
              <a:buFont typeface="Arial" charset="0"/>
              <a:buChar char="•"/>
            </a:pPr>
            <a:r>
              <a:rPr lang="en-US" sz="1800" dirty="0" smtClean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rPr>
              <a:t>Recommended software: Microsoft Office PowerPoint 2007 or    Microsoft Office PowerPoint for Mac 2008 and above</a:t>
            </a:r>
          </a:p>
          <a:p>
            <a:pPr>
              <a:spcBef>
                <a:spcPts val="0"/>
              </a:spcBef>
              <a:spcAft>
                <a:spcPts val="1800"/>
              </a:spcAft>
            </a:pPr>
            <a:r>
              <a:rPr lang="en-US" sz="1800" dirty="0" smtClean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rPr>
              <a:t>To ensure the presentation functions and displays properly, please be sure the software has the most current updates and service packs</a:t>
            </a:r>
          </a:p>
          <a:p>
            <a:pPr>
              <a:spcBef>
                <a:spcPts val="0"/>
              </a:spcBef>
            </a:pPr>
            <a:r>
              <a:rPr lang="en-US" sz="1800" dirty="0" smtClean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rPr>
              <a:t>Earlier versions of PowerPoint (’97-’03) use .</a:t>
            </a:r>
            <a:r>
              <a:rPr lang="en-US" sz="1800" dirty="0" err="1" smtClean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rPr>
              <a:t>ppt</a:t>
            </a:r>
            <a:r>
              <a:rPr lang="en-US" sz="1800" dirty="0" smtClean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rPr>
              <a:t> file format</a:t>
            </a:r>
          </a:p>
          <a:p>
            <a:pPr>
              <a:spcBef>
                <a:spcPts val="0"/>
              </a:spcBef>
              <a:buNone/>
            </a:pPr>
            <a:r>
              <a:rPr lang="en-US" sz="1800" dirty="0" smtClean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rPr>
              <a:t>    * .</a:t>
            </a:r>
            <a:r>
              <a:rPr lang="en-US" sz="1800" dirty="0" err="1" smtClean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rPr>
              <a:t>pptx</a:t>
            </a:r>
            <a:r>
              <a:rPr lang="en-US" sz="1800" dirty="0" smtClean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rPr>
              <a:t> is convertible to .</a:t>
            </a:r>
            <a:r>
              <a:rPr lang="en-US" sz="1800" dirty="0" err="1" smtClean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rPr>
              <a:t>ppt</a:t>
            </a:r>
            <a:r>
              <a:rPr lang="en-US" sz="1800" dirty="0" smtClean="0">
                <a:solidFill>
                  <a:srgbClr val="FFFFFF"/>
                </a:solidFill>
                <a:latin typeface="Arial" charset="0"/>
                <a:ea typeface="Arial" charset="0"/>
                <a:cs typeface="Arial" charset="0"/>
              </a:rPr>
              <a:t> via Microsoft Office Document Converter</a:t>
            </a:r>
            <a:endParaRPr lang="en-US" sz="1800" u="sng" dirty="0" smtClean="0">
              <a:solidFill>
                <a:srgbClr val="FFFFFF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990600" y="1276350"/>
            <a:ext cx="7772400" cy="28956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Dimension: 1</a:t>
            </a:r>
            <a:r>
              <a:rPr lang="en-US" sz="1800" spc="300" dirty="0" smtClean="0">
                <a:latin typeface="Arial" charset="0"/>
                <a:ea typeface="Arial" charset="0"/>
                <a:cs typeface="Arial" charset="0"/>
              </a:rPr>
              <a:t>6x9</a:t>
            </a:r>
            <a:endParaRPr lang="en-US" sz="1800" dirty="0">
              <a:latin typeface="Arial" charset="0"/>
              <a:ea typeface="Arial" charset="0"/>
              <a:cs typeface="Arial" charset="0"/>
            </a:endParaRPr>
          </a:p>
          <a:p>
            <a:pPr>
              <a:lnSpc>
                <a:spcPct val="150000"/>
              </a:lnSpc>
            </a:pP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Slide Layout</a:t>
            </a:r>
          </a:p>
          <a:p>
            <a:pPr>
              <a:lnSpc>
                <a:spcPct val="150000"/>
              </a:lnSpc>
            </a:pP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Background Image</a:t>
            </a:r>
          </a:p>
          <a:p>
            <a:pPr>
              <a:lnSpc>
                <a:spcPct val="150000"/>
              </a:lnSpc>
            </a:pP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Text Color and Size</a:t>
            </a:r>
          </a:p>
          <a:p>
            <a:pPr>
              <a:lnSpc>
                <a:spcPct val="150000"/>
              </a:lnSpc>
            </a:pP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Adaptable Theme</a:t>
            </a:r>
          </a:p>
          <a:p>
            <a:pPr>
              <a:buNone/>
            </a:pPr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14400" y="419100"/>
            <a:ext cx="8229600" cy="85725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002855"/>
                </a:solidFill>
                <a:latin typeface="Arial" charset="0"/>
                <a:ea typeface="Arial" charset="0"/>
                <a:cs typeface="Arial" charset="0"/>
              </a:rPr>
              <a:t>BASIC OPTIONS</a:t>
            </a:r>
            <a:endParaRPr lang="en-US" sz="4000" b="1" dirty="0">
              <a:solidFill>
                <a:srgbClr val="002855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Content Placeholder 16"/>
          <p:cNvSpPr txBox="1">
            <a:spLocks/>
          </p:cNvSpPr>
          <p:nvPr/>
        </p:nvSpPr>
        <p:spPr>
          <a:xfrm>
            <a:off x="6934200" y="4713816"/>
            <a:ext cx="2209800" cy="402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sz="11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College or Department Name </a:t>
            </a:r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4294967295"/>
          </p:nvPr>
        </p:nvSpPr>
        <p:spPr>
          <a:xfrm>
            <a:off x="1066800" y="3465723"/>
            <a:ext cx="7637462" cy="8382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 smtClean="0"/>
              <a:t> </a:t>
            </a: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Choose the presentation size dependent on the intended output</a:t>
            </a:r>
          </a:p>
          <a:p>
            <a:pPr>
              <a:buNone/>
            </a:pPr>
            <a:r>
              <a:rPr lang="en-US" sz="1300" dirty="0" smtClean="0">
                <a:latin typeface="Arial" charset="0"/>
                <a:ea typeface="Arial" charset="0"/>
                <a:cs typeface="Arial" charset="0"/>
              </a:rPr>
              <a:t>  * Most monitors, projectors, and computer screens are capable of displaying wide screen (1</a:t>
            </a:r>
            <a:r>
              <a:rPr lang="en-US" sz="1300" spc="300" dirty="0" smtClean="0">
                <a:latin typeface="Arial" charset="0"/>
                <a:ea typeface="Arial" charset="0"/>
                <a:cs typeface="Arial" charset="0"/>
              </a:rPr>
              <a:t>6x</a:t>
            </a:r>
            <a:r>
              <a:rPr lang="en-US" sz="1300" dirty="0" smtClean="0">
                <a:latin typeface="Arial" charset="0"/>
                <a:ea typeface="Arial" charset="0"/>
                <a:cs typeface="Arial" charset="0"/>
              </a:rPr>
              <a:t>9)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14400" y="419100"/>
            <a:ext cx="8229600" cy="85725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002855"/>
                </a:solidFill>
                <a:latin typeface="Arial" charset="0"/>
                <a:ea typeface="Arial" charset="0"/>
                <a:cs typeface="Arial" charset="0"/>
              </a:rPr>
              <a:t>DIMENSION: </a:t>
            </a:r>
            <a:r>
              <a:rPr lang="en-US" sz="3200" dirty="0" smtClean="0">
                <a:solidFill>
                  <a:srgbClr val="002855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r>
              <a:rPr lang="en-US" sz="3200" spc="300" dirty="0" smtClean="0">
                <a:solidFill>
                  <a:srgbClr val="002855"/>
                </a:solidFill>
                <a:latin typeface="Arial" charset="0"/>
                <a:ea typeface="Arial" charset="0"/>
                <a:cs typeface="Arial" charset="0"/>
              </a:rPr>
              <a:t>6</a:t>
            </a:r>
            <a:r>
              <a:rPr lang="en-US" sz="3200" cap="none" spc="300" dirty="0" smtClean="0">
                <a:solidFill>
                  <a:srgbClr val="002855"/>
                </a:solidFill>
                <a:latin typeface="Arial" charset="0"/>
                <a:ea typeface="Arial" charset="0"/>
                <a:cs typeface="Arial" charset="0"/>
              </a:rPr>
              <a:t>x</a:t>
            </a:r>
            <a:r>
              <a:rPr lang="en-US" sz="3200" spc="300" dirty="0" smtClean="0">
                <a:solidFill>
                  <a:srgbClr val="002855"/>
                </a:solidFill>
                <a:latin typeface="Arial" charset="0"/>
                <a:ea typeface="Arial" charset="0"/>
                <a:cs typeface="Arial" charset="0"/>
              </a:rPr>
              <a:t>9</a:t>
            </a:r>
            <a:endParaRPr lang="en-US" sz="3200" dirty="0" smtClean="0">
              <a:solidFill>
                <a:srgbClr val="002855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56553" y="2231707"/>
            <a:ext cx="13156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spc="3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4x3</a:t>
            </a:r>
            <a:endParaRPr lang="en-US" sz="2000" spc="3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00600" y="1545907"/>
            <a:ext cx="2514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Standard</a:t>
            </a:r>
            <a:endParaRPr lang="en-US" sz="2600" b="1" spc="3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422769"/>
            <a:ext cx="3431821" cy="193039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219200" y="1545907"/>
            <a:ext cx="2514600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b="1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Wide screen</a:t>
            </a:r>
            <a:endParaRPr lang="en-US" sz="2600" b="1" spc="3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19200" y="2190701"/>
            <a:ext cx="144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r>
              <a:rPr lang="en-US" sz="2000" spc="3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6x9</a:t>
            </a:r>
            <a:endParaRPr lang="en-US" sz="2000" spc="3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Content Placeholder 16"/>
          <p:cNvSpPr txBox="1">
            <a:spLocks/>
          </p:cNvSpPr>
          <p:nvPr/>
        </p:nvSpPr>
        <p:spPr>
          <a:xfrm>
            <a:off x="6934200" y="4713816"/>
            <a:ext cx="2209800" cy="402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/>
              <a:buNone/>
            </a:pPr>
            <a:r>
              <a:rPr lang="en-US" sz="1100" dirty="0" smtClean="0">
                <a:solidFill>
                  <a:srgbClr val="002855"/>
                </a:solidFill>
                <a:latin typeface="Arial" charset="0"/>
                <a:ea typeface="Arial" charset="0"/>
                <a:cs typeface="Arial" charset="0"/>
              </a:rPr>
              <a:t>College or Department Name </a:t>
            </a:r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Content Placeholder 16"/>
          <p:cNvSpPr>
            <a:spLocks noGrp="1"/>
          </p:cNvSpPr>
          <p:nvPr>
            <p:ph sz="half" idx="4294967295"/>
          </p:nvPr>
        </p:nvSpPr>
        <p:spPr>
          <a:xfrm>
            <a:off x="762000" y="2800350"/>
            <a:ext cx="5665788" cy="5334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Select a layout style dependent on page content</a:t>
            </a:r>
          </a:p>
          <a:p>
            <a:endParaRPr lang="en-US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14400" y="419100"/>
            <a:ext cx="8229600" cy="85725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002855"/>
                </a:solidFill>
                <a:latin typeface="Arial" charset="0"/>
                <a:ea typeface="Arial" charset="0"/>
                <a:cs typeface="Arial" charset="0"/>
              </a:rPr>
              <a:t>SLIDE LAYOUT</a:t>
            </a:r>
          </a:p>
        </p:txBody>
      </p:sp>
      <p:pic>
        <p:nvPicPr>
          <p:cNvPr id="19" name="Picture 18" descr="Screen shot 2011-03-15 at 11.46.24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266" y="1657350"/>
            <a:ext cx="7675134" cy="668909"/>
          </a:xfrm>
          <a:prstGeom prst="rect">
            <a:avLst/>
          </a:prstGeom>
          <a:effectLst>
            <a:outerShdw blurRad="165100" dist="101600" dir="2700000">
              <a:srgbClr val="000000">
                <a:alpha val="38000"/>
              </a:srgbClr>
            </a:outerShdw>
          </a:effectLst>
        </p:spPr>
      </p:pic>
      <p:sp>
        <p:nvSpPr>
          <p:cNvPr id="20" name="Right Arrow 19"/>
          <p:cNvSpPr/>
          <p:nvPr/>
        </p:nvSpPr>
        <p:spPr>
          <a:xfrm rot="16200000">
            <a:off x="3344789" y="2337425"/>
            <a:ext cx="333727" cy="16530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4294967295"/>
          </p:nvPr>
        </p:nvSpPr>
        <p:spPr>
          <a:xfrm>
            <a:off x="968151" y="1123951"/>
            <a:ext cx="4800600" cy="3124200"/>
          </a:xfrm>
          <a:ln>
            <a:noFill/>
          </a:ln>
        </p:spPr>
        <p:txBody>
          <a:bodyPr>
            <a:noAutofit/>
          </a:bodyPr>
          <a:lstStyle/>
          <a:p>
            <a:pPr>
              <a:lnSpc>
                <a:spcPct val="200000"/>
              </a:lnSpc>
            </a:pP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Insert new slide </a:t>
            </a:r>
          </a:p>
          <a:p>
            <a:pPr>
              <a:lnSpc>
                <a:spcPct val="200000"/>
              </a:lnSpc>
            </a:pP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Click Layout</a:t>
            </a:r>
          </a:p>
          <a:p>
            <a:pPr>
              <a:lnSpc>
                <a:spcPct val="200000"/>
              </a:lnSpc>
            </a:pP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Scroll through sample background files</a:t>
            </a:r>
          </a:p>
          <a:p>
            <a:pPr>
              <a:spcBef>
                <a:spcPts val="0"/>
              </a:spcBef>
            </a:pPr>
            <a:endParaRPr lang="en-US" sz="1800" dirty="0" smtClean="0">
              <a:latin typeface="Arial" charset="0"/>
              <a:ea typeface="Arial" charset="0"/>
              <a:cs typeface="Arial" charset="0"/>
            </a:endParaRPr>
          </a:p>
          <a:p>
            <a:pPr>
              <a:spcBef>
                <a:spcPts val="0"/>
              </a:spcBef>
            </a:pPr>
            <a:r>
              <a:rPr lang="en-US" sz="1800" dirty="0" smtClean="0">
                <a:latin typeface="Arial" charset="0"/>
                <a:ea typeface="Arial" charset="0"/>
                <a:cs typeface="Arial" charset="0"/>
              </a:rPr>
              <a:t>Select desired background and layout depending on content needed for slide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14400" y="342900"/>
            <a:ext cx="8229600" cy="857250"/>
          </a:xfrm>
        </p:spPr>
        <p:txBody>
          <a:bodyPr vert="horz" lIns="91440" tIns="45720" rIns="91440" bIns="45720" rtlCol="0">
            <a:noAutofit/>
          </a:bodyPr>
          <a:lstStyle/>
          <a:p>
            <a:pPr marL="342900" indent="-342900" algn="l">
              <a:spcBef>
                <a:spcPct val="20000"/>
              </a:spcBef>
            </a:pPr>
            <a:r>
              <a:rPr lang="en-US" sz="4000" b="1" dirty="0" smtClean="0">
                <a:solidFill>
                  <a:srgbClr val="002855"/>
                </a:solidFill>
                <a:latin typeface="Arial" charset="0"/>
                <a:ea typeface="Arial" charset="0"/>
                <a:cs typeface="Arial" charset="0"/>
              </a:rPr>
              <a:t>BACKGROUND IMAGE</a:t>
            </a:r>
          </a:p>
        </p:txBody>
      </p:sp>
      <p:pic>
        <p:nvPicPr>
          <p:cNvPr id="7" name="Picture 6" descr="Screen Shot 2016-06-28 at 5.00.40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6629" y="1123951"/>
            <a:ext cx="2073371" cy="3809999"/>
          </a:xfrm>
          <a:prstGeom prst="rect">
            <a:avLst/>
          </a:prstGeom>
        </p:spPr>
      </p:pic>
      <p:sp>
        <p:nvSpPr>
          <p:cNvPr id="18" name="Right Arrow 17"/>
          <p:cNvSpPr/>
          <p:nvPr/>
        </p:nvSpPr>
        <p:spPr>
          <a:xfrm rot="10800000" flipV="1">
            <a:off x="7514873" y="3409950"/>
            <a:ext cx="333727" cy="16041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ight Arrow 18"/>
          <p:cNvSpPr/>
          <p:nvPr/>
        </p:nvSpPr>
        <p:spPr>
          <a:xfrm rot="16200000">
            <a:off x="6608484" y="4484761"/>
            <a:ext cx="333727" cy="16530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ight Arrow 19"/>
          <p:cNvSpPr/>
          <p:nvPr/>
        </p:nvSpPr>
        <p:spPr>
          <a:xfrm flipV="1">
            <a:off x="5990873" y="1581150"/>
            <a:ext cx="333727" cy="16041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685800" y="416064"/>
            <a:ext cx="61722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dirty="0">
                <a:solidFill>
                  <a:srgbClr val="002855"/>
                </a:solidFill>
                <a:latin typeface="Arial" charset="0"/>
                <a:ea typeface="Arial" charset="0"/>
                <a:cs typeface="Arial" charset="0"/>
              </a:rPr>
              <a:t>TEXT COLOR AND SIZE</a:t>
            </a:r>
            <a:endParaRPr lang="en-US" sz="4000" dirty="0">
              <a:solidFill>
                <a:srgbClr val="002855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762000" y="1581150"/>
            <a:ext cx="4876800" cy="1828800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2855"/>
              </a:buClr>
              <a:buFont typeface="Arial" charset="0"/>
              <a:buChar char="•"/>
            </a:pPr>
            <a:r>
              <a:rPr lang="en-US" sz="1800" dirty="0" smtClean="0">
                <a:solidFill>
                  <a:srgbClr val="002855"/>
                </a:solidFill>
                <a:latin typeface="Arial" charset="0"/>
                <a:ea typeface="Arial" charset="0"/>
                <a:cs typeface="Arial" charset="0"/>
              </a:rPr>
              <a:t>Use the formatting palette to edit selected text’s color and size</a:t>
            </a:r>
          </a:p>
          <a:p>
            <a:pPr>
              <a:spcBef>
                <a:spcPts val="0"/>
              </a:spcBef>
              <a:buClr>
                <a:srgbClr val="F0B31C"/>
              </a:buClr>
            </a:pPr>
            <a:endParaRPr lang="en-US" sz="1800" dirty="0" smtClean="0">
              <a:solidFill>
                <a:srgbClr val="002855"/>
              </a:solidFill>
              <a:latin typeface="Arial" charset="0"/>
              <a:ea typeface="Arial" charset="0"/>
              <a:cs typeface="Arial" charset="0"/>
            </a:endParaRPr>
          </a:p>
          <a:p>
            <a:pPr>
              <a:spcBef>
                <a:spcPts val="0"/>
              </a:spcBef>
              <a:buClr>
                <a:srgbClr val="002855"/>
              </a:buClr>
            </a:pPr>
            <a:r>
              <a:rPr lang="en-US" sz="1800" dirty="0" smtClean="0">
                <a:solidFill>
                  <a:srgbClr val="002855"/>
                </a:solidFill>
                <a:latin typeface="Arial" charset="0"/>
                <a:ea typeface="Arial" charset="0"/>
                <a:cs typeface="Arial" charset="0"/>
              </a:rPr>
              <a:t>You can use the recent color palette that includes WVU gold and blue</a:t>
            </a:r>
          </a:p>
        </p:txBody>
      </p:sp>
      <p:pic>
        <p:nvPicPr>
          <p:cNvPr id="7" name="Picture 6" descr="Screen shot 2011-03-15 at 11.56.46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600" y="514350"/>
            <a:ext cx="1729313" cy="4343400"/>
          </a:xfrm>
          <a:prstGeom prst="rect">
            <a:avLst/>
          </a:prstGeom>
          <a:effectLst>
            <a:outerShdw blurRad="190500" dist="139700" dir="2700000">
              <a:srgbClr val="000000">
                <a:alpha val="27000"/>
              </a:srgbClr>
            </a:outerShdw>
          </a:effectLst>
        </p:spPr>
      </p:pic>
      <p:sp>
        <p:nvSpPr>
          <p:cNvPr id="8" name="Right Arrow 7"/>
          <p:cNvSpPr/>
          <p:nvPr/>
        </p:nvSpPr>
        <p:spPr>
          <a:xfrm>
            <a:off x="6400800" y="1139584"/>
            <a:ext cx="333727" cy="16530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>
            <a:off x="6400799" y="3035153"/>
            <a:ext cx="333727" cy="16530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8172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half" idx="4294967295"/>
          </p:nvPr>
        </p:nvSpPr>
        <p:spPr>
          <a:xfrm>
            <a:off x="914400" y="3058584"/>
            <a:ext cx="5791200" cy="1474787"/>
          </a:xfrm>
        </p:spPr>
        <p:txBody>
          <a:bodyPr>
            <a:normAutofit/>
          </a:bodyPr>
          <a:lstStyle/>
          <a:p>
            <a:r>
              <a:rPr lang="en-US" sz="1800" dirty="0" smtClean="0"/>
              <a:t>Under the Design tab you can apply a theme to previously created presentations</a:t>
            </a:r>
          </a:p>
          <a:p>
            <a:pPr>
              <a:lnSpc>
                <a:spcPct val="150000"/>
              </a:lnSpc>
            </a:pPr>
            <a:r>
              <a:rPr lang="en-US" sz="1800" dirty="0" smtClean="0"/>
              <a:t>Create or save theme </a:t>
            </a:r>
            <a:endParaRPr lang="en-US" sz="1800" dirty="0"/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914400" y="342900"/>
            <a:ext cx="8229600" cy="857250"/>
          </a:xfrm>
        </p:spPr>
        <p:txBody>
          <a:bodyPr>
            <a:normAutofit/>
          </a:bodyPr>
          <a:lstStyle/>
          <a:p>
            <a:pPr algn="l"/>
            <a:r>
              <a:rPr lang="en-US" sz="4000" b="1" dirty="0" smtClean="0">
                <a:solidFill>
                  <a:srgbClr val="002855"/>
                </a:solidFill>
                <a:latin typeface="Arial" charset="0"/>
                <a:ea typeface="Arial" charset="0"/>
                <a:cs typeface="Arial" charset="0"/>
              </a:rPr>
              <a:t>ADAPTABLE THEME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316567"/>
            <a:ext cx="7632700" cy="1549400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 rot="5400000">
            <a:off x="2811388" y="1390196"/>
            <a:ext cx="333727" cy="16530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Arrow 8"/>
          <p:cNvSpPr/>
          <p:nvPr/>
        </p:nvSpPr>
        <p:spPr>
          <a:xfrm rot="16200000">
            <a:off x="1592189" y="2809068"/>
            <a:ext cx="333727" cy="165304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712913" y="1352550"/>
            <a:ext cx="7431087" cy="2438400"/>
          </a:xfrm>
        </p:spPr>
        <p:txBody>
          <a:bodyPr>
            <a:normAutofit/>
          </a:bodyPr>
          <a:lstStyle/>
          <a:p>
            <a:r>
              <a:rPr lang="en-US" sz="3000" dirty="0" smtClean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FOR MORE INFORMATION ON THE WVU BRAND GO TO:</a:t>
            </a:r>
            <a:r>
              <a:rPr lang="en-US" sz="3300" dirty="0" smtClean="0">
                <a:solidFill>
                  <a:srgbClr val="002855"/>
                </a:solidFill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3300" dirty="0" smtClean="0">
                <a:solidFill>
                  <a:srgbClr val="002855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en-US" sz="3300" dirty="0" smtClean="0">
                <a:solidFill>
                  <a:srgbClr val="002855"/>
                </a:solidFill>
                <a:latin typeface="Arial" charset="0"/>
                <a:ea typeface="Arial" charset="0"/>
                <a:cs typeface="Arial" charset="0"/>
              </a:rPr>
              <a:t/>
            </a:r>
            <a:br>
              <a:rPr lang="en-US" sz="3300" dirty="0" smtClean="0">
                <a:solidFill>
                  <a:srgbClr val="002855"/>
                </a:solidFill>
                <a:latin typeface="Arial" charset="0"/>
                <a:ea typeface="Arial" charset="0"/>
                <a:cs typeface="Arial" charset="0"/>
              </a:rPr>
            </a:br>
            <a:r>
              <a:rPr lang="en-US" b="1" dirty="0" smtClean="0">
                <a:solidFill>
                  <a:srgbClr val="002855"/>
                </a:solidFill>
                <a:latin typeface="Arial" charset="0"/>
                <a:ea typeface="Arial" charset="0"/>
                <a:cs typeface="Arial" charset="0"/>
              </a:rPr>
              <a:t>BRAND.WVU.EDU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5_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WVUBrand.thmx</Template>
  <TotalTime>1729</TotalTime>
  <Words>239</Words>
  <Application>Microsoft Macintosh PowerPoint</Application>
  <PresentationFormat>On-screen Show (16:9)</PresentationFormat>
  <Paragraphs>39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Arial Black</vt:lpstr>
      <vt:lpstr>Calibri</vt:lpstr>
      <vt:lpstr>Calibri Light</vt:lpstr>
      <vt:lpstr>Arial</vt:lpstr>
      <vt:lpstr>Custom Design</vt:lpstr>
      <vt:lpstr>1_Custom Design</vt:lpstr>
      <vt:lpstr>2_Custom Design</vt:lpstr>
      <vt:lpstr>3_Custom Design</vt:lpstr>
      <vt:lpstr>4_Custom Design</vt:lpstr>
      <vt:lpstr>5_Custom Design</vt:lpstr>
      <vt:lpstr>PLEASE USE THIS TEMPLATE  TO CREATE PRESENTATIONS USING THE WVU BRAND. </vt:lpstr>
      <vt:lpstr>SPECS</vt:lpstr>
      <vt:lpstr>BASIC OPTIONS</vt:lpstr>
      <vt:lpstr>DIMENSION: 16x9</vt:lpstr>
      <vt:lpstr>SLIDE LAYOUT</vt:lpstr>
      <vt:lpstr>BACKGROUND IMAGE</vt:lpstr>
      <vt:lpstr>PowerPoint Presentation</vt:lpstr>
      <vt:lpstr>ADAPTABLE THEME</vt:lpstr>
      <vt:lpstr>FOR MORE INFORMATION ON THE WVU BRAND GO TO:  BRAND.WVU.EDU</vt:lpstr>
    </vt:vector>
  </TitlesOfParts>
  <Manager/>
  <Company>West Virginia University</Company>
  <LinksUpToDate>false</LinksUpToDate>
  <SharedDoc>false</SharedDoc>
  <HyperlinkBase/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subject/>
  <dc:creator>Chris Schwer</dc:creator>
  <cp:keywords/>
  <dc:description/>
  <cp:lastModifiedBy>Angela Caudill</cp:lastModifiedBy>
  <cp:revision>141</cp:revision>
  <cp:lastPrinted>2011-03-15T19:57:48Z</cp:lastPrinted>
  <dcterms:created xsi:type="dcterms:W3CDTF">2011-03-24T20:59:43Z</dcterms:created>
  <dcterms:modified xsi:type="dcterms:W3CDTF">2017-05-17T20:23:40Z</dcterms:modified>
  <cp:category/>
</cp:coreProperties>
</file>